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93" r:id="rId4"/>
    <p:sldId id="306" r:id="rId5"/>
    <p:sldId id="307" r:id="rId6"/>
    <p:sldId id="308" r:id="rId7"/>
    <p:sldId id="309" r:id="rId8"/>
    <p:sldId id="290" r:id="rId9"/>
    <p:sldId id="294" r:id="rId10"/>
    <p:sldId id="304" r:id="rId11"/>
    <p:sldId id="305" r:id="rId12"/>
    <p:sldId id="310" r:id="rId13"/>
    <p:sldId id="286" r:id="rId14"/>
    <p:sldId id="296" r:id="rId15"/>
    <p:sldId id="299" r:id="rId16"/>
    <p:sldId id="300" r:id="rId17"/>
    <p:sldId id="301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632B-D03B-47FC-9F38-AD6590E6AC3E}" type="datetimeFigureOut">
              <a:rPr lang="cs-CZ" smtClean="0"/>
              <a:t>3. 2. 2019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678-AE55-4B0D-BB0E-343F38A1E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12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632B-D03B-47FC-9F38-AD6590E6AC3E}" type="datetimeFigureOut">
              <a:rPr lang="cs-CZ" smtClean="0"/>
              <a:t>3. 2. 2019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678-AE55-4B0D-BB0E-343F38A1E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84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632B-D03B-47FC-9F38-AD6590E6AC3E}" type="datetimeFigureOut">
              <a:rPr lang="cs-CZ" smtClean="0"/>
              <a:t>3. 2. 2019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678-AE55-4B0D-BB0E-343F38A1E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37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632B-D03B-47FC-9F38-AD6590E6AC3E}" type="datetimeFigureOut">
              <a:rPr lang="cs-CZ" smtClean="0"/>
              <a:t>3. 2. 2019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678-AE55-4B0D-BB0E-343F38A1E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782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632B-D03B-47FC-9F38-AD6590E6AC3E}" type="datetimeFigureOut">
              <a:rPr lang="cs-CZ" smtClean="0"/>
              <a:t>3. 2. 2019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678-AE55-4B0D-BB0E-343F38A1E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122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632B-D03B-47FC-9F38-AD6590E6AC3E}" type="datetimeFigureOut">
              <a:rPr lang="cs-CZ" smtClean="0"/>
              <a:t>3. 2. 2019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678-AE55-4B0D-BB0E-343F38A1E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632B-D03B-47FC-9F38-AD6590E6AC3E}" type="datetimeFigureOut">
              <a:rPr lang="cs-CZ" smtClean="0"/>
              <a:t>3. 2. 2019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678-AE55-4B0D-BB0E-343F38A1E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12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632B-D03B-47FC-9F38-AD6590E6AC3E}" type="datetimeFigureOut">
              <a:rPr lang="cs-CZ" smtClean="0"/>
              <a:t>3. 2. 2019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678-AE55-4B0D-BB0E-343F38A1E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826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632B-D03B-47FC-9F38-AD6590E6AC3E}" type="datetimeFigureOut">
              <a:rPr lang="cs-CZ" smtClean="0"/>
              <a:t>3. 2. 2019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678-AE55-4B0D-BB0E-343F38A1E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194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632B-D03B-47FC-9F38-AD6590E6AC3E}" type="datetimeFigureOut">
              <a:rPr lang="cs-CZ" smtClean="0"/>
              <a:t>3. 2. 2019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678-AE55-4B0D-BB0E-343F38A1E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35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632B-D03B-47FC-9F38-AD6590E6AC3E}" type="datetimeFigureOut">
              <a:rPr lang="cs-CZ" smtClean="0"/>
              <a:t>3. 2. 2019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678-AE55-4B0D-BB0E-343F38A1E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979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F632B-D03B-47FC-9F38-AD6590E6AC3E}" type="datetimeFigureOut">
              <a:rPr lang="cs-CZ" smtClean="0"/>
              <a:t>3. 2. 2019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19678-AE55-4B0D-BB0E-343F38A1E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955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azuma1\Documents\Marek\různé fo\IMG_27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3528" y="4581128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 smtClean="0">
                <a:solidFill>
                  <a:srgbClr val="FFFF00"/>
                </a:solidFill>
              </a:rPr>
              <a:t>VYHODNOCENÍ NEJLEPŠÍCH        ZA ROK 2018 </a:t>
            </a:r>
            <a:endParaRPr lang="cs-CZ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26059" y="260648"/>
            <a:ext cx="3612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KAJAKÁŘKA</a:t>
            </a:r>
            <a:endParaRPr lang="cs-CZ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525">
            <a:off x="5818578" y="3645201"/>
            <a:ext cx="19240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338" y="44624"/>
            <a:ext cx="1873325" cy="28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7158"/>
            <a:ext cx="3044454" cy="489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07334"/>
            <a:ext cx="1420929" cy="321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66569"/>
            <a:ext cx="378618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475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90" y="1556792"/>
            <a:ext cx="399871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68960"/>
            <a:ext cx="4492993" cy="195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227" y="55952"/>
            <a:ext cx="3877338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1087"/>
            <a:ext cx="38195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467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4536504" cy="677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955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45761"/>
            <a:ext cx="291821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4188981" cy="268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68"/>
            <a:ext cx="1944216" cy="365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6798"/>
            <a:ext cx="1827385" cy="181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581" y="4149080"/>
            <a:ext cx="4953573" cy="267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37" y="494445"/>
            <a:ext cx="1772717" cy="358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1326699" y="0"/>
            <a:ext cx="3965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BENJAMÍNEK</a:t>
            </a:r>
            <a:endParaRPr lang="cs-CZ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0911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" y="260648"/>
            <a:ext cx="909179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878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99618" y="19108"/>
            <a:ext cx="2994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POSÁDKA</a:t>
            </a:r>
            <a:endParaRPr lang="cs-CZ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906560"/>
            <a:ext cx="8925169" cy="504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677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40" y="102999"/>
            <a:ext cx="4151159" cy="295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8654"/>
            <a:ext cx="5292080" cy="275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61" y="4098655"/>
            <a:ext cx="3763939" cy="275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523"/>
            <a:ext cx="2395950" cy="306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361" y="29038"/>
            <a:ext cx="2073639" cy="34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5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99618" y="19108"/>
            <a:ext cx="2994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POSÁDKA</a:t>
            </a:r>
            <a:endParaRPr lang="cs-CZ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37" y="928858"/>
            <a:ext cx="9147636" cy="579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55674"/>
            <a:ext cx="3707903" cy="542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27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501" y="0"/>
            <a:ext cx="3729023" cy="330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42855"/>
            <a:ext cx="3131840" cy="249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" y="3259298"/>
            <a:ext cx="5399816" cy="353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979712" y="0"/>
            <a:ext cx="3121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KANOISTA</a:t>
            </a:r>
            <a:endParaRPr lang="cs-CZ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6612">
            <a:off x="7482963" y="1708414"/>
            <a:ext cx="613915" cy="56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93187"/>
            <a:ext cx="3563888" cy="366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144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2890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301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9943"/>
            <a:ext cx="8841687" cy="64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438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25205" y="260648"/>
            <a:ext cx="2814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KAJAKÁŘ</a:t>
            </a:r>
            <a:endParaRPr lang="cs-CZ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" y="980728"/>
            <a:ext cx="2995786" cy="464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391" y="28374"/>
            <a:ext cx="3267609" cy="404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22" y="2608989"/>
            <a:ext cx="2601480" cy="399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377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2" y="113497"/>
            <a:ext cx="2610168" cy="430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3960440" cy="347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3933056"/>
            <a:ext cx="3252339" cy="281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396" y="3933055"/>
            <a:ext cx="3160603" cy="281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41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70" y="548680"/>
            <a:ext cx="8706647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13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55427" y="260648"/>
            <a:ext cx="3553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KANOISTKA</a:t>
            </a:r>
            <a:endParaRPr lang="cs-CZ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8" y="1052736"/>
            <a:ext cx="3250395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53" y="955737"/>
            <a:ext cx="27813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67945"/>
            <a:ext cx="1933947" cy="304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352" y="3671734"/>
            <a:ext cx="1293135" cy="318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22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568"/>
            <a:ext cx="4824536" cy="684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0798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12</Words>
  <Application>Microsoft Office PowerPoint</Application>
  <PresentationFormat>Předvádění na obrazovce (4:3)</PresentationFormat>
  <Paragraphs>8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Mazur Marek</dc:creator>
  <cp:lastModifiedBy>Mazur Marek</cp:lastModifiedBy>
  <cp:revision>56</cp:revision>
  <dcterms:created xsi:type="dcterms:W3CDTF">2014-01-28T08:44:23Z</dcterms:created>
  <dcterms:modified xsi:type="dcterms:W3CDTF">2019-02-03T11:43:38Z</dcterms:modified>
</cp:coreProperties>
</file>